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B8BA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43540-293D-574C-AF17-3943493053E2}" type="datetimeFigureOut">
              <a:rPr lang="en-US" smtClean="0"/>
              <a:pPr/>
              <a:t>11/25/11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99F38-D2CB-4C40-8802-EF0A668CF2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M Aug2011 1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3459979" y="2760045"/>
            <a:ext cx="285092" cy="194370"/>
          </a:xfrm>
          <a:prstGeom prst="ellipse">
            <a:avLst/>
          </a:prstGeom>
          <a:noFill/>
          <a:ln w="15875">
            <a:solidFill>
              <a:srgbClr val="B8BA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926494" y="3148784"/>
            <a:ext cx="518349" cy="401697"/>
          </a:xfrm>
          <a:prstGeom prst="ellipse">
            <a:avLst/>
          </a:prstGeom>
          <a:noFill/>
          <a:ln w="15875">
            <a:solidFill>
              <a:srgbClr val="B8BA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54589" y="2954415"/>
            <a:ext cx="505390" cy="414654"/>
          </a:xfrm>
          <a:prstGeom prst="ellipse">
            <a:avLst/>
          </a:prstGeom>
          <a:noFill/>
          <a:ln w="15875">
            <a:solidFill>
              <a:srgbClr val="B8BA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3052" y="2760045"/>
            <a:ext cx="285091" cy="194370"/>
          </a:xfrm>
          <a:prstGeom prst="ellipse">
            <a:avLst/>
          </a:prstGeom>
          <a:noFill/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431888" y="2052179"/>
            <a:ext cx="2086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Euhedral</a:t>
            </a:r>
            <a:r>
              <a:rPr lang="en-US" dirty="0" smtClean="0"/>
              <a:t> pyrite in quartz ±</a:t>
            </a:r>
          </a:p>
          <a:p>
            <a:pPr algn="ctr"/>
            <a:r>
              <a:rPr lang="en-US" dirty="0"/>
              <a:t>c</a:t>
            </a:r>
            <a:r>
              <a:rPr lang="en-US" dirty="0" smtClean="0"/>
              <a:t>arbonate vein</a:t>
            </a:r>
          </a:p>
        </p:txBody>
      </p:sp>
      <p:cxnSp>
        <p:nvCxnSpPr>
          <p:cNvPr id="12" name="Straight Connector 11"/>
          <p:cNvCxnSpPr>
            <a:stCxn id="5" idx="7"/>
          </p:cNvCxnSpPr>
          <p:nvPr/>
        </p:nvCxnSpPr>
        <p:spPr>
          <a:xfrm rot="5400000" flipH="1" flipV="1">
            <a:off x="4008022" y="2170268"/>
            <a:ext cx="313540" cy="922945"/>
          </a:xfrm>
          <a:prstGeom prst="line">
            <a:avLst/>
          </a:prstGeom>
          <a:ln>
            <a:solidFill>
              <a:srgbClr val="B8BA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6"/>
          </p:cNvCxnSpPr>
          <p:nvPr/>
        </p:nvCxnSpPr>
        <p:spPr>
          <a:xfrm flipV="1">
            <a:off x="3459979" y="2474970"/>
            <a:ext cx="1166286" cy="686772"/>
          </a:xfrm>
          <a:prstGeom prst="line">
            <a:avLst/>
          </a:prstGeom>
          <a:ln>
            <a:solidFill>
              <a:srgbClr val="B8BA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0"/>
          </p:cNvCxnSpPr>
          <p:nvPr/>
        </p:nvCxnSpPr>
        <p:spPr>
          <a:xfrm rot="5400000" flipH="1" flipV="1">
            <a:off x="4069060" y="2591579"/>
            <a:ext cx="673814" cy="440596"/>
          </a:xfrm>
          <a:prstGeom prst="line">
            <a:avLst/>
          </a:prstGeom>
          <a:ln>
            <a:solidFill>
              <a:srgbClr val="B8BA2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9" idx="1"/>
          </p:cNvCxnSpPr>
          <p:nvPr/>
        </p:nvCxnSpPr>
        <p:spPr>
          <a:xfrm rot="16200000" flipH="1" flipV="1">
            <a:off x="2426004" y="2422943"/>
            <a:ext cx="373232" cy="110436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77523" y="3161742"/>
            <a:ext cx="1652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Arsenic-bearing</a:t>
            </a:r>
          </a:p>
          <a:p>
            <a:pPr algn="ctr"/>
            <a:r>
              <a:rPr lang="en-US" dirty="0" smtClean="0"/>
              <a:t> pyrite?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26855" y="887590"/>
            <a:ext cx="16913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Station TVM031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2</cp:revision>
  <dcterms:created xsi:type="dcterms:W3CDTF">2011-11-26T00:15:33Z</dcterms:created>
  <dcterms:modified xsi:type="dcterms:W3CDTF">2011-11-26T00:23:41Z</dcterms:modified>
</cp:coreProperties>
</file>